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9C97-B7FC-4A0A-806A-F749C5558AAD}" type="datetimeFigureOut">
              <a:rPr lang="ko-KR" altLang="en-US" smtClean="0"/>
              <a:pPr/>
              <a:t>2013-05-14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F5DF-48E4-4365-B8A2-49CE40F3BE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0" y="718362"/>
          <a:ext cx="9144000" cy="613963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27584"/>
                <a:gridCol w="1944216"/>
                <a:gridCol w="1872208"/>
                <a:gridCol w="2304256"/>
                <a:gridCol w="2195736"/>
              </a:tblGrid>
              <a:tr h="4350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요일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시간대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비 고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500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09:00</a:t>
                      </a:r>
                      <a:r>
                        <a:rPr lang="en-US" altLang="ko-KR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강원도민의 날 지정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 지역 주민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추가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오전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셀프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추가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 할인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9261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정상요금 시 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3231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토요일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현충일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06:00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부 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 시간대 적용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3231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15:50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23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50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07:01</a:t>
                      </a:r>
                      <a:r>
                        <a:rPr lang="en-US" altLang="ko-KR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~15:49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06:00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인터넷 회원</a:t>
                      </a:r>
                      <a:endParaRPr lang="en-US" altLang="ko-KR" sz="2000" b="1" dirty="0" smtClean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지역주민 추가</a:t>
                      </a:r>
                      <a:endParaRPr lang="en-US" altLang="ko-KR" sz="2000" b="1" dirty="0" smtClean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1</a:t>
                      </a:r>
                      <a:r>
                        <a:rPr lang="ko-KR" altLang="en-US" sz="2000" b="1" dirty="0" smtClean="0">
                          <a:solidFill>
                            <a:srgbClr val="0070C0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 할인</a:t>
                      </a:r>
                      <a:endParaRPr lang="ko-KR" altLang="en-US" sz="2000" b="1" dirty="0">
                        <a:solidFill>
                          <a:srgbClr val="0070C0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부 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 시간대 적용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350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4350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07:01~11:59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noProof="0" dirty="0">
                <a:latin typeface="굴림체" pitchFamily="49" charset="-127"/>
                <a:ea typeface="굴림체" pitchFamily="49" charset="-127"/>
                <a:cs typeface="+mj-cs"/>
              </a:rPr>
              <a:t>6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월 이용요금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(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그린피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)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142</Words>
  <Application>Microsoft Office PowerPoint</Application>
  <PresentationFormat>화면 슬라이드 쇼(4:3)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</cp:revision>
  <dcterms:created xsi:type="dcterms:W3CDTF">2013-05-06T03:40:54Z</dcterms:created>
  <dcterms:modified xsi:type="dcterms:W3CDTF">2013-05-14T04:38:05Z</dcterms:modified>
</cp:coreProperties>
</file>